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432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2AA6-2CE3-4BB0-91DF-D8535D8529C3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CA1A-7267-4C79-8A3E-9973E615D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2AA6-2CE3-4BB0-91DF-D8535D8529C3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CA1A-7267-4C79-8A3E-9973E615D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2AA6-2CE3-4BB0-91DF-D8535D8529C3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CA1A-7267-4C79-8A3E-9973E615D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2AA6-2CE3-4BB0-91DF-D8535D8529C3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CA1A-7267-4C79-8A3E-9973E615D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2AA6-2CE3-4BB0-91DF-D8535D8529C3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CA1A-7267-4C79-8A3E-9973E615D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2AA6-2CE3-4BB0-91DF-D8535D8529C3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CA1A-7267-4C79-8A3E-9973E615D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2AA6-2CE3-4BB0-91DF-D8535D8529C3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CA1A-7267-4C79-8A3E-9973E615D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2AA6-2CE3-4BB0-91DF-D8535D8529C3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CA1A-7267-4C79-8A3E-9973E615D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2AA6-2CE3-4BB0-91DF-D8535D8529C3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CA1A-7267-4C79-8A3E-9973E615D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2AA6-2CE3-4BB0-91DF-D8535D8529C3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CA1A-7267-4C79-8A3E-9973E615D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2AA6-2CE3-4BB0-91DF-D8535D8529C3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CA1A-7267-4C79-8A3E-9973E615D82D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F8E2AA6-2CE3-4BB0-91DF-D8535D8529C3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6D0CA1A-7267-4C79-8A3E-9973E615D8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981200"/>
            <a:ext cx="7117180" cy="1470025"/>
          </a:xfrm>
        </p:spPr>
        <p:txBody>
          <a:bodyPr/>
          <a:lstStyle/>
          <a:p>
            <a:r>
              <a:rPr lang="en-US" dirty="0" smtClean="0"/>
              <a:t>Roots Group 10 &amp;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COGN, PUT, DORM,</a:t>
            </a:r>
            <a:r>
              <a:rPr lang="en-US" dirty="0"/>
              <a:t> </a:t>
            </a:r>
            <a:r>
              <a:rPr lang="en-US" dirty="0" smtClean="0"/>
              <a:t>LOCO</a:t>
            </a:r>
            <a:r>
              <a:rPr lang="en-US" smtClean="0"/>
              <a:t>, MATRI, PATER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524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COGN--know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8134557" cy="405143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Cognition--</a:t>
            </a:r>
            <a:r>
              <a:rPr lang="en-US" sz="3600" dirty="0"/>
              <a:t>the act or process of 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knowing;</a:t>
            </a:r>
            <a:r>
              <a:rPr lang="en-US" sz="3600" dirty="0"/>
              <a:t> perception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Incognito-- </a:t>
            </a:r>
            <a:r>
              <a:rPr lang="en-US" sz="3600" dirty="0"/>
              <a:t>in </a:t>
            </a:r>
            <a:r>
              <a:rPr lang="en-US" sz="3600" dirty="0" smtClean="0"/>
              <a:t>disguise</a:t>
            </a:r>
          </a:p>
          <a:p>
            <a:r>
              <a:rPr lang="en-US" sz="3600" dirty="0" smtClean="0"/>
              <a:t>Cognizant--</a:t>
            </a:r>
            <a:r>
              <a:rPr lang="en-US" sz="3600" dirty="0"/>
              <a:t>aware; having </a:t>
            </a:r>
            <a:r>
              <a:rPr lang="en-US" sz="3600" u="sng" dirty="0"/>
              <a:t>knowledge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275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PUT--think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Dispute—to oppose or argue</a:t>
            </a:r>
          </a:p>
          <a:p>
            <a:r>
              <a:rPr lang="en-US" sz="4000" dirty="0" smtClean="0"/>
              <a:t>Reputation—an opinion</a:t>
            </a:r>
            <a:r>
              <a:rPr lang="en-US" sz="4000" dirty="0"/>
              <a:t> generally </a:t>
            </a:r>
            <a:r>
              <a:rPr lang="en-US" sz="4000" dirty="0" smtClean="0"/>
              <a:t>held about</a:t>
            </a:r>
            <a:r>
              <a:rPr lang="en-US" sz="4000" dirty="0"/>
              <a:t> a person or thing</a:t>
            </a:r>
          </a:p>
        </p:txBody>
      </p:sp>
    </p:spTree>
    <p:extLst>
      <p:ext uri="{BB962C8B-B14F-4D97-AF65-F5344CB8AC3E}">
        <p14:creationId xmlns:p14="http://schemas.microsoft.com/office/powerpoint/2010/main" val="382897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DORM--sleep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Dormant—inactive or asleep</a:t>
            </a:r>
          </a:p>
          <a:p>
            <a:r>
              <a:rPr lang="en-US" sz="4000" dirty="0" smtClean="0"/>
              <a:t>Dormitory—a sleeping room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5674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LOCO--place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982158" cy="4051437"/>
          </a:xfrm>
        </p:spPr>
        <p:txBody>
          <a:bodyPr>
            <a:noAutofit/>
          </a:bodyPr>
          <a:lstStyle/>
          <a:p>
            <a:r>
              <a:rPr lang="en-US" sz="2800" dirty="0" smtClean="0"/>
              <a:t>Locomotive--</a:t>
            </a:r>
            <a:r>
              <a:rPr lang="en-US" sz="2800" dirty="0"/>
              <a:t>a </a:t>
            </a:r>
            <a:r>
              <a:rPr lang="en-US" sz="2800" u="sng" dirty="0" smtClean="0"/>
              <a:t>self  propelled</a:t>
            </a:r>
            <a:r>
              <a:rPr lang="en-US" sz="2800" u="sng" dirty="0"/>
              <a:t>,</a:t>
            </a:r>
            <a:r>
              <a:rPr lang="en-US" sz="2800" dirty="0"/>
              <a:t> vehicular engine, powered by steam, a diesel, or </a:t>
            </a:r>
            <a:r>
              <a:rPr lang="en-US" sz="2800" dirty="0" smtClean="0"/>
              <a:t>electricity.</a:t>
            </a:r>
          </a:p>
          <a:p>
            <a:r>
              <a:rPr lang="en-US" sz="2800" dirty="0" smtClean="0"/>
              <a:t>Locus--</a:t>
            </a:r>
            <a:r>
              <a:rPr lang="en-US" sz="2800" dirty="0"/>
              <a:t>a particular position, point, or place.</a:t>
            </a:r>
            <a:endParaRPr lang="en-US" sz="2800" dirty="0" smtClean="0"/>
          </a:p>
          <a:p>
            <a:r>
              <a:rPr lang="en-US" sz="2800" dirty="0" smtClean="0"/>
              <a:t>Dislocate--</a:t>
            </a:r>
            <a:r>
              <a:rPr lang="en-US" sz="2800" dirty="0"/>
              <a:t>move from its proper place or position.</a:t>
            </a:r>
          </a:p>
        </p:txBody>
      </p:sp>
    </p:spTree>
    <p:extLst>
      <p:ext uri="{BB962C8B-B14F-4D97-AF65-F5344CB8AC3E}">
        <p14:creationId xmlns:p14="http://schemas.microsoft.com/office/powerpoint/2010/main" val="361682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MATRI--mother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Matriarch--</a:t>
            </a:r>
            <a:r>
              <a:rPr lang="en-US" sz="3600" dirty="0"/>
              <a:t>a woman who is the head of a family</a:t>
            </a:r>
            <a:endParaRPr lang="en-US" sz="3600" dirty="0" smtClean="0"/>
          </a:p>
          <a:p>
            <a:r>
              <a:rPr lang="en-US" sz="3600" dirty="0" smtClean="0"/>
              <a:t>Matrimony--</a:t>
            </a:r>
            <a:r>
              <a:rPr lang="en-US" sz="3600" dirty="0"/>
              <a:t>the state or ceremony of being married</a:t>
            </a:r>
          </a:p>
        </p:txBody>
      </p:sp>
    </p:spTree>
    <p:extLst>
      <p:ext uri="{BB962C8B-B14F-4D97-AF65-F5344CB8AC3E}">
        <p14:creationId xmlns:p14="http://schemas.microsoft.com/office/powerpoint/2010/main" val="194136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PATER--father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Paternal--fatherly</a:t>
            </a:r>
          </a:p>
          <a:p>
            <a:r>
              <a:rPr lang="en-US" sz="4800" dirty="0" smtClean="0"/>
              <a:t>Patronize--</a:t>
            </a:r>
            <a:r>
              <a:rPr lang="en-US" sz="4800" dirty="0"/>
              <a:t>to </a:t>
            </a:r>
            <a:r>
              <a:rPr lang="en-US" sz="4800" u="sng" dirty="0"/>
              <a:t>behave</a:t>
            </a:r>
            <a:r>
              <a:rPr lang="en-US" sz="4800" dirty="0"/>
              <a:t> or treat in a condescending way</a:t>
            </a:r>
          </a:p>
        </p:txBody>
      </p:sp>
    </p:spTree>
    <p:extLst>
      <p:ext uri="{BB962C8B-B14F-4D97-AF65-F5344CB8AC3E}">
        <p14:creationId xmlns:p14="http://schemas.microsoft.com/office/powerpoint/2010/main" val="399001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1315</TotalTime>
  <Words>78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Spring</vt:lpstr>
      <vt:lpstr>Roots Group 10 &amp; 11</vt:lpstr>
      <vt:lpstr>COGN--know</vt:lpstr>
      <vt:lpstr>PUT--think</vt:lpstr>
      <vt:lpstr>DORM--sleep</vt:lpstr>
      <vt:lpstr>LOCO--place</vt:lpstr>
      <vt:lpstr>MATRI--mother</vt:lpstr>
      <vt:lpstr>PATER--father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7</cp:revision>
  <dcterms:created xsi:type="dcterms:W3CDTF">2014-05-01T20:13:55Z</dcterms:created>
  <dcterms:modified xsi:type="dcterms:W3CDTF">2014-05-06T17:27:07Z</dcterms:modified>
</cp:coreProperties>
</file>