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6" r:id="rId5"/>
    <p:sldId id="259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E038-5ABC-40EF-93AC-563F509A1731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4F47E-ACAA-48BF-8917-BE5F1E893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564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E038-5ABC-40EF-93AC-563F509A1731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4F47E-ACAA-48BF-8917-BE5F1E893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840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E038-5ABC-40EF-93AC-563F509A1731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4F47E-ACAA-48BF-8917-BE5F1E893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463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E038-5ABC-40EF-93AC-563F509A1731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4F47E-ACAA-48BF-8917-BE5F1E893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406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E038-5ABC-40EF-93AC-563F509A1731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4F47E-ACAA-48BF-8917-BE5F1E893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104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E038-5ABC-40EF-93AC-563F509A1731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4F47E-ACAA-48BF-8917-BE5F1E893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E038-5ABC-40EF-93AC-563F509A1731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4F47E-ACAA-48BF-8917-BE5F1E893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30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E038-5ABC-40EF-93AC-563F509A1731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4F47E-ACAA-48BF-8917-BE5F1E893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175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E038-5ABC-40EF-93AC-563F509A1731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4F47E-ACAA-48BF-8917-BE5F1E893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953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E038-5ABC-40EF-93AC-563F509A1731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4F47E-ACAA-48BF-8917-BE5F1E893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310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E038-5ABC-40EF-93AC-563F509A1731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4F47E-ACAA-48BF-8917-BE5F1E893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424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EE038-5ABC-40EF-93AC-563F509A1731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4F47E-ACAA-48BF-8917-BE5F1E893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935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7766"/>
            <a:ext cx="4648200" cy="6614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940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5010150" cy="6830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494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288074"/>
            <a:ext cx="5867399" cy="7155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041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8600"/>
            <a:ext cx="4501515" cy="6430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315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161925"/>
            <a:ext cx="4781550" cy="653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026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olor film copy transparenc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637"/>
            <a:ext cx="5715000" cy="708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79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2</cp:revision>
  <dcterms:created xsi:type="dcterms:W3CDTF">2014-02-19T20:59:36Z</dcterms:created>
  <dcterms:modified xsi:type="dcterms:W3CDTF">2014-02-19T21:15:57Z</dcterms:modified>
</cp:coreProperties>
</file>