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69508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Encabezado de secció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Roots Group 1 &amp; 2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ion/ism/vita/chron/phobia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68312" y="6302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#1 Noun Makers!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68312" y="1998661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-ism (a belief/ doctrine)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Pacifism-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belief in peace</a:t>
            </a:r>
          </a:p>
          <a:p>
            <a:pPr marL="0" marR="0" lvl="0" indent="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Materialism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belief that the things you own define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you are</a:t>
            </a:r>
          </a:p>
          <a:p>
            <a:pPr marL="0" marR="0" lvl="0" indent="203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08400" y="2708275"/>
            <a:ext cx="1406525" cy="140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18075" y="5413375"/>
            <a:ext cx="1854200" cy="14446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5845175" y="2200275"/>
            <a:ext cx="2974974" cy="2554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Fatalism-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belief that you are not in control of your destiny</a:t>
            </a: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00861" y="1341437"/>
            <a:ext cx="1947862" cy="93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-ism continued…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Optimism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=) a positive outlook- glass is half full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Pessimism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=( a negative outlook- glass is half empty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Atheism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 belief that there is no God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Nihilism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 belief in nothing.  We are meaningless beings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#1 Noun Makers!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95287" y="1135062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tion (state of being)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Completion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state of being complete or finished</a:t>
            </a: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Reaction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-an action performed or a feeling experienced in response to a situation or event   </a:t>
            </a: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Transition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moving from one thing to the next.</a:t>
            </a:r>
          </a:p>
          <a:p>
            <a:pPr marL="342900" marR="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Devastation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great destruction or damage. Overwhelming shock or grief.</a:t>
            </a:r>
          </a:p>
        </p:txBody>
      </p:sp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5975" y="765175"/>
            <a:ext cx="1000125" cy="998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89836" y="2205036"/>
            <a:ext cx="1152525" cy="1060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80062" y="5661025"/>
            <a:ext cx="1685925" cy="10080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#2 Vita - Life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Vitamin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a substance needed for a healthy life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Vitality-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lively quality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Vital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-necessary to live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Revitalize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to give new life to something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Viable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capable of living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#2 Chron-Time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28575" y="1196975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Chronological-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putting events in order of time.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Chronology-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order in which a series of events happens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Synchronize-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happen at the same time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Chronic-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Occurring time and time again!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Anachronism-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something that is out of time order (in the wrong time)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#2 Phobia- fear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Claustrophobia- fear of small spaces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Acrophobia- fear of heights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Xenophobia- fear of foreigners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Hydrophobia- fear of water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Agoraphobia- fear of public places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On-screen Show (4:3)</PresentationFormat>
  <Paragraphs>46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Diseño predeterminado</vt:lpstr>
      <vt:lpstr>Roots Group 1 &amp; 2</vt:lpstr>
      <vt:lpstr>#1 Noun Makers!</vt:lpstr>
      <vt:lpstr>-ism continued…</vt:lpstr>
      <vt:lpstr>#1 Noun Makers!</vt:lpstr>
      <vt:lpstr>#2 Vita - Life</vt:lpstr>
      <vt:lpstr>#2 Chron-Time</vt:lpstr>
      <vt:lpstr>#2 Phobia- fear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Group 1 &amp; 2</dc:title>
  <dc:creator>Bence, Carlie</dc:creator>
  <cp:lastModifiedBy>Bence, Carlie</cp:lastModifiedBy>
  <cp:revision>1</cp:revision>
  <dcterms:modified xsi:type="dcterms:W3CDTF">2014-09-08T18:18:36Z</dcterms:modified>
</cp:coreProperties>
</file>