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4/21/14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4/21/14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4/21/14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4/21/14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4/21/14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4/21/14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4/21/14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Octa</a:t>
            </a:r>
            <a:r>
              <a:rPr lang="en-US" dirty="0" smtClean="0"/>
              <a:t> = 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814504"/>
            <a:ext cx="6400800" cy="3513539"/>
          </a:xfrm>
        </p:spPr>
        <p:txBody>
          <a:bodyPr>
            <a:noAutofit/>
          </a:bodyPr>
          <a:lstStyle/>
          <a:p>
            <a:r>
              <a:rPr lang="en-US" sz="4000" dirty="0" smtClean="0"/>
              <a:t>Octogenarian- a person in their eighties.</a:t>
            </a:r>
          </a:p>
          <a:p>
            <a:r>
              <a:rPr lang="en-US" sz="4000" dirty="0" smtClean="0"/>
              <a:t>Octave- eight degrees up from a given tone.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523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Tetra= 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Tetracycline- an antibiotic used to treat a variety of infections</a:t>
            </a:r>
          </a:p>
          <a:p>
            <a:r>
              <a:rPr lang="en-US" sz="2800" dirty="0" smtClean="0"/>
              <a:t>Tetrahedron- </a:t>
            </a:r>
            <a:r>
              <a:rPr lang="en-US" sz="2800" i="1" dirty="0" smtClean="0"/>
              <a:t>Geometry </a:t>
            </a:r>
            <a:r>
              <a:rPr lang="en-US" sz="2800" dirty="0"/>
              <a:t>. a solid contained by four plane faces; a </a:t>
            </a:r>
            <a:r>
              <a:rPr lang="en-US" sz="2800" dirty="0" smtClean="0"/>
              <a:t>   triangular </a:t>
            </a:r>
            <a:r>
              <a:rPr lang="en-US" sz="2800" dirty="0"/>
              <a:t>pyramid.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550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Meter- measure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Thermometer- a device used to measure temperature</a:t>
            </a:r>
          </a:p>
          <a:p>
            <a:r>
              <a:rPr lang="en-US" dirty="0" smtClean="0"/>
              <a:t>Iambic Pentameter-</a:t>
            </a:r>
            <a:r>
              <a:rPr lang="en-US" dirty="0"/>
              <a:t>a common meter in poetry consisting of an unrhymed line with five feet or accents, each foot containing an unaccented syllable and an accented syllable</a:t>
            </a:r>
            <a:endParaRPr lang="en-US" dirty="0" smtClean="0"/>
          </a:p>
          <a:p>
            <a:r>
              <a:rPr lang="en-US" dirty="0" smtClean="0"/>
              <a:t>Odometer-  an instrument used to measure distance traveled in a vehicle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9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Dec= 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Decade= 10 years</a:t>
            </a:r>
          </a:p>
          <a:p>
            <a:r>
              <a:rPr lang="en-US" sz="3200" dirty="0" smtClean="0"/>
              <a:t>Decathlon- an </a:t>
            </a:r>
            <a:r>
              <a:rPr lang="en-US" sz="3200" dirty="0"/>
              <a:t>athletic contest comprising ten different track-and-field events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399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</a:t>
            </a:r>
            <a:r>
              <a:rPr lang="en-US" dirty="0" smtClean="0"/>
              <a:t>= 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Verify- to prove and confirm</a:t>
            </a:r>
          </a:p>
          <a:p>
            <a:r>
              <a:rPr lang="en-US" sz="4000" dirty="0" smtClean="0"/>
              <a:t>Verdict- a judgment or decision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36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Vest= 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Vestibule- </a:t>
            </a:r>
            <a:r>
              <a:rPr lang="en-US" sz="2400" dirty="0"/>
              <a:t>a passage, hall, or antechamber between the outer door and the interior parts of a house or building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Divest- to take off or get rid of (clothing, responsibilities,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53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30</TotalTime>
  <Words>182</Words>
  <Application>Microsoft Macintosh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Octa = Eight</vt:lpstr>
      <vt:lpstr>Tetra= four</vt:lpstr>
      <vt:lpstr>Meter- measure</vt:lpstr>
      <vt:lpstr>Dec= ten</vt:lpstr>
      <vt:lpstr>Ver= truth</vt:lpstr>
      <vt:lpstr>Vest= Clothing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Roots Group 8 &amp; 9</dc:title>
  <dc:creator>Justin Timm</dc:creator>
  <cp:lastModifiedBy>Justin Timm</cp:lastModifiedBy>
  <cp:revision>3</cp:revision>
  <dcterms:created xsi:type="dcterms:W3CDTF">2014-04-21T11:51:58Z</dcterms:created>
  <dcterms:modified xsi:type="dcterms:W3CDTF">2014-04-21T12:22:57Z</dcterms:modified>
</cp:coreProperties>
</file>