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3" r:id="rId6"/>
    <p:sldId id="258" r:id="rId7"/>
    <p:sldId id="259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7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1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2E1A-FE95-4715-B2F6-6F20A2E02CBF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3390-49D3-4DD6-ABBE-DCBB7FC9C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91600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Colon: Why We Learn It!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464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400" y="76200"/>
            <a:ext cx="4851400" cy="14747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you have probably learned (kidding!)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4913"/>
            <a:ext cx="9067800" cy="732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7013"/>
            <a:ext cx="381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Use a colon (:) to introduce a list or series of items after a </a:t>
            </a:r>
            <a:r>
              <a:rPr lang="en-US" b="1" u="sng" dirty="0"/>
              <a:t>complete sentence.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New Zealand is free of many medical issues</a:t>
            </a:r>
            <a:r>
              <a:rPr lang="en-US" dirty="0" smtClean="0"/>
              <a:t>: heart worm disease, most ticks and rabies.</a:t>
            </a:r>
          </a:p>
          <a:p>
            <a:endParaRPr lang="en-US" dirty="0" smtClean="0"/>
          </a:p>
          <a:p>
            <a:r>
              <a:rPr lang="en-US" u="sng" dirty="0" smtClean="0"/>
              <a:t>Deceased bodies still have functions</a:t>
            </a:r>
            <a:r>
              <a:rPr lang="en-US" dirty="0" smtClean="0"/>
              <a:t>: nail growth, digestion and muscle movement. </a:t>
            </a:r>
            <a:endParaRPr lang="en-US" dirty="0"/>
          </a:p>
        </p:txBody>
      </p:sp>
      <p:sp>
        <p:nvSpPr>
          <p:cNvPr id="4" name="Double Brace 3"/>
          <p:cNvSpPr/>
          <p:nvPr/>
        </p:nvSpPr>
        <p:spPr>
          <a:xfrm>
            <a:off x="914400" y="2819400"/>
            <a:ext cx="7162800" cy="4571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5400000">
            <a:off x="4374890" y="-917426"/>
            <a:ext cx="299196" cy="722017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1952904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X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191745"/>
            <a:ext cx="5953125" cy="26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03" y="3657600"/>
            <a:ext cx="626268" cy="79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1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6934200" cy="64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7709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Some Incorrect Uses of Colons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538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 of the first foods eaten in outer space were: applesauce, beef-vegetable mixture and peaches.</a:t>
            </a:r>
          </a:p>
          <a:p>
            <a:r>
              <a:rPr lang="en-US" dirty="0" smtClean="0"/>
              <a:t>The United States has several fast food restaurant chains that date back to the 1920s including: White Castle, 7-Eleven, and Kentucky Fried Chicken.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3124200"/>
            <a:ext cx="6096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3124200"/>
            <a:ext cx="6096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4953000"/>
            <a:ext cx="6397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4953000"/>
            <a:ext cx="6397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Some Incorrect Uses of the Colon </a:t>
            </a:r>
            <a:r>
              <a:rPr lang="en-US" sz="4000" dirty="0" smtClean="0"/>
              <a:t>(no verbs or prepositions before the colon)—Remember sentence before colon must be an independent clause.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76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81969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5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a colon to connect </a:t>
            </a:r>
            <a:r>
              <a:rPr lang="en-US" u="sng" dirty="0" smtClean="0"/>
              <a:t>two complete </a:t>
            </a:r>
            <a:r>
              <a:rPr lang="en-US" dirty="0" smtClean="0"/>
              <a:t>sentences that are very closely linked. Capitalize the first word after the colon.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Most snowflakes form with 6 tips: The colder it is when the snowflake is formed the more defined the tips will be.</a:t>
            </a:r>
          </a:p>
          <a:p>
            <a:r>
              <a:rPr lang="en-US" dirty="0" smtClean="0"/>
              <a:t>The Mona Lisa is missing some important features: She doesn’t have eyelashes or eyebrows.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572250" y="2770909"/>
            <a:ext cx="190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2127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3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Use a colon to signal a name or description at the end of a sentence when you want to put </a:t>
            </a:r>
            <a:r>
              <a:rPr lang="en-US" sz="3200" b="1" i="1" dirty="0"/>
              <a:t>a lot of emphasis</a:t>
            </a:r>
            <a:r>
              <a:rPr lang="en-US" sz="3200" b="1" dirty="0"/>
              <a:t> on that name or description.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an active ingredient in toothpaste that can be lethal to children: sodium fluoride.</a:t>
            </a:r>
          </a:p>
          <a:p>
            <a:r>
              <a:rPr lang="en-US" dirty="0" smtClean="0"/>
              <a:t>Buttermilk contains lemon juice, milk and white vinegar, but is missing one interesting ingredient: butter. </a:t>
            </a:r>
          </a:p>
          <a:p>
            <a:r>
              <a:rPr lang="en-US" dirty="0" smtClean="0"/>
              <a:t>Many people who read the word yawn do something interesting: yawn themselves!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Do you think the portion after the colon should be capitalized in these cases?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of the colon (clean)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12:15</a:t>
            </a:r>
          </a:p>
          <a:p>
            <a:r>
              <a:rPr lang="en-US" dirty="0" smtClean="0"/>
              <a:t>Formal business letter greeting</a:t>
            </a:r>
          </a:p>
          <a:p>
            <a:pPr lvl="1"/>
            <a:r>
              <a:rPr lang="en-US" dirty="0" smtClean="0"/>
              <a:t>Dear Sir or Madam:</a:t>
            </a:r>
          </a:p>
          <a:p>
            <a:r>
              <a:rPr lang="en-US" dirty="0" smtClean="0"/>
              <a:t>In a play to notate who is speaking</a:t>
            </a:r>
          </a:p>
          <a:p>
            <a:pPr lvl="1"/>
            <a:r>
              <a:rPr lang="en-US" dirty="0"/>
              <a:t>BIFF: He had the wrong dreams. All, all, wrong.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HAPPY (</a:t>
            </a:r>
            <a:r>
              <a:rPr lang="en-US" i="1" dirty="0"/>
              <a:t>almost ready to fight</a:t>
            </a:r>
            <a:r>
              <a:rPr lang="en-US" dirty="0"/>
              <a:t> Biff): Don't say that!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BIFF: He never knew who he was.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61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334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Use a colon (:) to introduce a list or series of items after a complete sentence.</vt:lpstr>
      <vt:lpstr>PowerPoint Presentation</vt:lpstr>
      <vt:lpstr>  </vt:lpstr>
      <vt:lpstr>PowerPoint Presentation</vt:lpstr>
      <vt:lpstr>Use a colon to connect two complete sentences that are very closely linked. Capitalize the first word after the colon. </vt:lpstr>
      <vt:lpstr>Use a colon to signal a name or description at the end of a sentence when you want to put a lot of emphasis on that name or description.</vt:lpstr>
      <vt:lpstr>Other uses of the colon (clean)</vt:lpstr>
      <vt:lpstr>What you have probably learned (kidding!)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Carlie</dc:creator>
  <cp:lastModifiedBy>Administrator</cp:lastModifiedBy>
  <cp:revision>8</cp:revision>
  <dcterms:created xsi:type="dcterms:W3CDTF">2014-01-28T15:08:34Z</dcterms:created>
  <dcterms:modified xsi:type="dcterms:W3CDTF">2014-01-29T22:14:26Z</dcterms:modified>
</cp:coreProperties>
</file>